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8" r:id="rId2"/>
    <p:sldId id="269" r:id="rId3"/>
    <p:sldId id="272" r:id="rId4"/>
    <p:sldId id="271" r:id="rId5"/>
    <p:sldId id="275" r:id="rId6"/>
    <p:sldId id="270" r:id="rId7"/>
    <p:sldId id="273" r:id="rId8"/>
    <p:sldId id="27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58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021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26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32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7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79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57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0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04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635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595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326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4FBEA-C165-4FC5-8858-6A9ABBD309A6}" type="datetimeFigureOut">
              <a:rPr lang="ru-RU" smtClean="0"/>
              <a:pPr/>
              <a:t>18.03.2023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D71C8-455E-401D-8FF3-1C30AA87DF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81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468313" y="260350"/>
            <a:ext cx="83518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МБДОУ № 14 «Брусничка»</a:t>
            </a:r>
            <a:endParaRPr lang="ru-RU" sz="2000" b="1" dirty="0">
              <a:solidFill>
                <a:srgbClr val="F0720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533400" y="1600200"/>
            <a:ext cx="83534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«Брусника. Полезные свойства»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362200" y="4343400"/>
            <a:ext cx="6324600" cy="10795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Выполнили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Корнилов Матвей </a:t>
            </a:r>
          </a:p>
          <a:p>
            <a:pPr algn="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мама Елена Игоревна</a:t>
            </a:r>
            <a:endParaRPr lang="ru-RU" sz="2400" dirty="0">
              <a:solidFill>
                <a:srgbClr val="898989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362200" y="5943600"/>
            <a:ext cx="4248150" cy="60960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Сургут</a:t>
            </a:r>
            <a:endParaRPr lang="ru-RU" sz="2400" dirty="0">
              <a:solidFill>
                <a:schemeClr val="tx1">
                  <a:tint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3897" y="3536510"/>
            <a:ext cx="3288202" cy="213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046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908720"/>
            <a:ext cx="4997701" cy="3576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5580112" y="1268760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брусники вкус особый: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Толи кислый, толи нет.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Сколько ты ее ни пробуй,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найдешь на то ответ.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 зеленые листочки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желтеют и зимой.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Приносили мы из леса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Эту ягоду домой.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53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0076" y="201180"/>
            <a:ext cx="8229600" cy="1566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Брусника обыкновенная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Vaccinum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vitis-idaea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небольшой вечнозеленый кустарничек семейства вересковых (брусничных). Стебель ветвистый. Листья брусники кожистые, вытянутые, блестящие, зеленого цвета. Цветет брусника в мае-июне. Цветы бело-розовые, небольшие. Поспевает в августе-сентябре. Ягоды брусники круглые, ярко-красного цвета.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8134" y="2564904"/>
            <a:ext cx="3594730" cy="39905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5113140" y="2564904"/>
            <a:ext cx="3102514" cy="41366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871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41922" y="476672"/>
            <a:ext cx="8229600" cy="1857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Местами, брусничники образуют сплошные заросли длинной в несколько километров. Брусника очень любима пчелами и пчеловодами, за то, что цветет, даже в холодную погоду. Брусничный мед очень нежный, ароматный, прозрачный, янтарного цвета. Брусника, благодаря своему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составу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богатому микроэлементами, издавна используется в народной медицине, как лекарственное средство. Причем полезными являются не только ягоды, но и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листья брусники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2724078" y="2708920"/>
            <a:ext cx="3310875" cy="37743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3783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548680"/>
            <a:ext cx="4848628" cy="61277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5580112" y="1268760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/>
              <a:t>У брусники вкус особый: </a:t>
            </a:r>
          </a:p>
          <a:p>
            <a:r>
              <a:rPr lang="ru-RU" sz="1800" b="1" dirty="0" smtClean="0"/>
              <a:t>Толи кислый, толи нет. </a:t>
            </a:r>
          </a:p>
          <a:p>
            <a:r>
              <a:rPr lang="ru-RU" sz="1800" b="1" dirty="0" smtClean="0"/>
              <a:t>Сколько ты ее ни пробуй, </a:t>
            </a:r>
          </a:p>
          <a:p>
            <a:r>
              <a:rPr lang="ru-RU" sz="1800" b="1" dirty="0" smtClean="0"/>
              <a:t>Не найдешь на то ответ.</a:t>
            </a:r>
          </a:p>
          <a:p>
            <a:r>
              <a:rPr lang="ru-RU" sz="1800" b="1" dirty="0" smtClean="0"/>
              <a:t> А зеленые листочки </a:t>
            </a:r>
          </a:p>
          <a:p>
            <a:r>
              <a:rPr lang="ru-RU" sz="1800" b="1" dirty="0" smtClean="0"/>
              <a:t>Не желтеют и зимой. </a:t>
            </a:r>
          </a:p>
          <a:p>
            <a:r>
              <a:rPr lang="ru-RU" sz="1800" b="1" dirty="0" smtClean="0"/>
              <a:t>Приносили мы из леса </a:t>
            </a:r>
          </a:p>
          <a:p>
            <a:r>
              <a:rPr lang="ru-RU" sz="1800" b="1" dirty="0" smtClean="0"/>
              <a:t>Эту ягоду домой.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86305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Содержимое 4" descr="P904029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39552" y="1403506"/>
            <a:ext cx="4386262" cy="5097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Текст 2"/>
          <p:cNvSpPr txBox="1">
            <a:spLocks/>
          </p:cNvSpPr>
          <p:nvPr/>
        </p:nvSpPr>
        <p:spPr>
          <a:xfrm>
            <a:off x="5580112" y="1083468"/>
            <a:ext cx="3008313" cy="46910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Поспевает брусника,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Стали дни холоднее,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от птичьего крика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сердце стало грустнее.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Стаи птиц улетают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Прочь, за синее море.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деревья блистают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разноцветном уборе.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Солнце реже смеется,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 в цветах благовонья.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Скоро Осень проснется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заплачет спросонья.</a:t>
            </a: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Константин Бальмонт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17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3862" y="285768"/>
            <a:ext cx="8229600" cy="571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/>
              <a:t>Лечение брусникой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550722" y="1196752"/>
            <a:ext cx="5551936" cy="478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indent="-168275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Ягоды брусники богаты сахарами, органическими кислотами, витаминами, В медицине они используются как вспомогательное средство при лечении гипертонической болезни и гастритов с пониженной кислотностью. Водный настой ягод (морс) хорошо утоляет жажду: его часто рекомендуют больным с высокой температурой. Кроме того, настой ягод брусники оказывает легкое слабящее действие.</a:t>
            </a:r>
          </a:p>
          <a:p>
            <a:pPr marL="0" indent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68275" indent="-168275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 Обладает лечебными свойствами и сок из брусники. Он немного понижает артериальное давление, оказывает слабое седативное действие, усиливает перистальтику кишечника, обладает жаропонижающим и мочегонным действием. При простудных заболеваниях можно рекомендовать больным чай из цветков липы с брусничным вареньем. Это не только вкусно, но и полезно!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97" y="1196752"/>
            <a:ext cx="3221029" cy="29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188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73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332656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Заготовка брусники.</a:t>
            </a:r>
            <a:endParaRPr lang="ru-RU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221656" y="1172604"/>
            <a:ext cx="5855669" cy="2743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Заготавливают листья брусники, в основном, ранней весной, до начала цветения. Можно так же собирать листья осенью, после созревания ягод. Собранные листья расстилают тонким слоем и сушат при хорошей вентиляции. Не допускается попадание прямых солнечных лучей. Примерно один раз в 2-3 дня листья надо переворачивать.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51776"/>
            <a:ext cx="2604219" cy="214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7200" y="4149080"/>
            <a:ext cx="82295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Ягоды брусники заготавливаются поздней осенью. Благодаря содержащемуся в них природному консерванту, они хорошо сохраняются в воде. Воду, чтобы она не закисала, нужно время от времени менять. По своим лечебным качествам, лучше брусника, собранная в сухих местах.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Брусника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это щедрый подарок природы, нам людям. Ешьте ее, в любом виде, и ваш организм скажет вам спасибо. Лесные ягоды - это "природная аптека".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468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397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Брусника и её полезные свойства.</dc:title>
  <dc:creator>Марина</dc:creator>
  <cp:lastModifiedBy>admin</cp:lastModifiedBy>
  <cp:revision>16</cp:revision>
  <dcterms:created xsi:type="dcterms:W3CDTF">2011-04-27T15:37:30Z</dcterms:created>
  <dcterms:modified xsi:type="dcterms:W3CDTF">2023-03-18T13:20:47Z</dcterms:modified>
</cp:coreProperties>
</file>